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9f2e68b490147a7" /><Relationship Type="http://schemas.openxmlformats.org/officeDocument/2006/relationships/extended-properties" Target="/docProps/app.xml" Id="Rd708d7f007574797" /><Relationship Type="http://schemas.openxmlformats.org/officeDocument/2006/relationships/officeDocument" Target="/ppt/presentation.xml" Id="Rcc0e60ebdb2645e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8012a90511345bc"/>
  </p:sldMasterIdLst>
  <p:notesMasterIdLst>
    <p:notesMasterId xmlns:r="http://schemas.openxmlformats.org/officeDocument/2006/relationships" r:id="R6c97327f9458414f"/>
  </p:notesMasterIdLst>
  <p:sldIdLst>
    <p:sldId xmlns:r="http://schemas.openxmlformats.org/officeDocument/2006/relationships" id="256" r:id="R2ab67acad61b4214"/>
    <p:sldId xmlns:r="http://schemas.openxmlformats.org/officeDocument/2006/relationships" id="257" r:id="Rf49742c3170344ac"/>
    <p:sldId xmlns:r="http://schemas.openxmlformats.org/officeDocument/2006/relationships" id="258" r:id="R0cbc8257f9d34022"/>
    <p:sldId xmlns:r="http://schemas.openxmlformats.org/officeDocument/2006/relationships" id="259" r:id="R1b8730fdb7934537"/>
    <p:sldId xmlns:r="http://schemas.openxmlformats.org/officeDocument/2006/relationships" id="260" r:id="Re661dbe9c7cd46b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8e76a7e6dea44e5" /><Relationship Type="http://schemas.openxmlformats.org/officeDocument/2006/relationships/slideMaster" Target="/ppt/slideMasters/slideMaster1.xml" Id="R68012a90511345bc" /><Relationship Type="http://schemas.openxmlformats.org/officeDocument/2006/relationships/notesMaster" Target="/ppt/notesMasters/notesMaster1.xml" Id="R6c97327f9458414f" /><Relationship Type="http://schemas.openxmlformats.org/officeDocument/2006/relationships/presProps" Target="/ppt/presProps.xml" Id="R327c862627fd4361" /><Relationship Type="http://schemas.openxmlformats.org/officeDocument/2006/relationships/tableStyles" Target="/ppt/tableStyles.xml" Id="Rc1b02968d67c4945" /><Relationship Type="http://schemas.openxmlformats.org/officeDocument/2006/relationships/slide" Target="/ppt/slides/slide1.xml" Id="R2ab67acad61b4214" /><Relationship Type="http://schemas.openxmlformats.org/officeDocument/2006/relationships/slide" Target="/ppt/slides/slide2.xml" Id="Rf49742c3170344ac" /><Relationship Type="http://schemas.openxmlformats.org/officeDocument/2006/relationships/slide" Target="/ppt/slides/slide3.xml" Id="R0cbc8257f9d34022" /><Relationship Type="http://schemas.openxmlformats.org/officeDocument/2006/relationships/slide" Target="/ppt/slides/slide4.xml" Id="R1b8730fdb7934537" /><Relationship Type="http://schemas.openxmlformats.org/officeDocument/2006/relationships/slide" Target="/ppt/slides/slide5.xml" Id="Re661dbe9c7cd46b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d2c594d725344d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f931cd032944b6f" /><Relationship Type="http://schemas.openxmlformats.org/officeDocument/2006/relationships/notesMaster" Target="/ppt/notesMasters/notesMaster1.xml" Id="Rb7bfcfef2f8e407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823d5a440244d62" /><Relationship Type="http://schemas.openxmlformats.org/officeDocument/2006/relationships/notesMaster" Target="/ppt/notesMasters/notesMaster1.xml" Id="Rb97e725def6647d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e0a13fbb07e4eb0" /><Relationship Type="http://schemas.openxmlformats.org/officeDocument/2006/relationships/notesMaster" Target="/ppt/notesMasters/notesMaster1.xml" Id="R6d39b5be0e83482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d8d7e88c6564d9d" /><Relationship Type="http://schemas.openxmlformats.org/officeDocument/2006/relationships/notesMaster" Target="/ppt/notesMasters/notesMaster1.xml" Id="R25e7a3acce1f463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026ec35d5bf4c9d" /><Relationship Type="http://schemas.openxmlformats.org/officeDocument/2006/relationships/notesMaster" Target="/ppt/notesMasters/notesMaster1.xml" Id="R9fe3cc0d77bd4c5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ToolMelo 原创可编辑模板。知识讲解课件模板 / 第 1 页。请以真实信息替换方括号，不要把提示文字作为实际数据。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ToolMelo 原创可编辑模板。知识讲解课件模板 / 第 2 页。请以真实信息替换方括号，不要把提示文字作为实际数据。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ToolMelo 原创可编辑模板。知识讲解课件模板 / 第 3 页。请以真实信息替换方括号，不要把提示文字作为实际数据。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ToolMelo 原创可编辑模板。知识讲解课件模板 / 第 4 页。请以真实信息替换方括号，不要把提示文字作为实际数据。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ToolMelo 原创可编辑模板。知识讲解课件模板 / 第 5 页。请以真实信息替换方括号，不要把提示文字作为实际数据。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92e7eebf7c413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d0f7b2ef5634b8d" /><Relationship Type="http://schemas.openxmlformats.org/officeDocument/2006/relationships/slideLayout" Target="/ppt/slideLayouts/slideLayout1.xml" Id="Reeb768f4fd164e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eb768f4fd164e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3385269d1142e4" /><Relationship Type="http://schemas.openxmlformats.org/officeDocument/2006/relationships/notesSlide" Target="/ppt/notesSlides/notesSlide1.xml" Id="R7cb9163d0cd64cd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87cc1fa7684d25" /><Relationship Type="http://schemas.openxmlformats.org/officeDocument/2006/relationships/notesSlide" Target="/ppt/notesSlides/notesSlide2.xml" Id="R9def163fd26a468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188bebbecb46d4" /><Relationship Type="http://schemas.openxmlformats.org/officeDocument/2006/relationships/notesSlide" Target="/ppt/notesSlides/notesSlide3.xml" Id="Re9cfdb3a385f480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2f61b84f494ef1" /><Relationship Type="http://schemas.openxmlformats.org/officeDocument/2006/relationships/notesSlide" Target="/ppt/notesSlides/notesSlide4.xml" Id="R83a6386e963043e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840f123d3146da" /><Relationship Type="http://schemas.openxmlformats.org/officeDocument/2006/relationships/notesSlide" Target="/ppt/notesSlides/notesSlide5.xml" Id="R43ad53f600174bf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22A4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B21E00-75F5-4465-8300-96408AABC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CECDE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CECDEB"/>
                </a:solidFill>
                <a:latin typeface="Arial Unicode MS"/>
                <a:ea typeface="Arial Unicode MS"/>
                <a:cs typeface="Arial Unicode MS"/>
              </a:rPr>
              <a:t>TOOLMELO  /  教育学习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8E6B6A-9884-447C-8BE6-DA368EA2D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6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今天解决一个问题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5C422E-BE56-4FE8-8AD2-3C6B182EE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[用日常语言写出问题]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030066-9573-465F-AFE9-15E7EE01D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957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[课程主题 / 主讲人]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CB0C5A-E643-457D-A19E-AAD8242E4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ECEE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CECEE0"/>
                </a:solidFill>
                <a:latin typeface="Arial Unicode MS"/>
                <a:ea typeface="Arial Unicode MS"/>
                <a:cs typeface="Arial Unicode MS"/>
              </a:rPr>
              <a:t>替换方括号中的内容；示例结构可按需调整。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57971F-3118-4D7D-9D9B-6240A9A16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5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CECEE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CECEE0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0882575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F77229-541E-41A7-B430-15E963B3D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rPr>
              <a:t>TOOLMELO  /  教育学习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755573-5AE2-4898-8684-7E4EAA004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7632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先弄懂这个概念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B1A7CF-52AF-45B0-B7A6-A535FD931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3362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[概念名称] 是 [一句话解释]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12AE18-2652-4A96-9C3A-FE6DDC19E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它能解释：[一个现象]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0FB81F-AD56-48BD-AD32-4BC0FD3BD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它不等于：[容易混淆的概念]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57ED71-36EF-4D94-9BBE-CBAF0978A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替换方括号中的内容；示例结构可按需调整。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F53F8C-950C-456F-A285-B02E1B19E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5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92950091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C61943-770D-4A94-82C4-019AD85DA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rPr>
              <a:t>TOOLMELO  /  教育学习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F79439-4525-4C6E-BB16-F991DE353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7632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看一个完整例子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9FF4CE-BEF9-45A5-AD0D-0886D9B51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3362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情境：[具体条件]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64226E-8F21-439E-B7F9-B1DAD57A7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过程：[关键步骤]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54995A-B7D6-421D-BEAD-A54160EB5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结果：[解释为什么会这样]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0C03F4-05EE-4070-B4F3-3A7AE630A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替换方括号中的内容；示例结构可按需调整。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ABF428-DEB3-4463-98E8-7F5E9782C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5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8180769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96D602-66FE-43CF-8AA0-8EE6E2081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rPr>
              <a:t>TOOLMELO  /  教育学习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39900B-9BEC-4AF1-9D17-8DF955E05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7632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换个情境，你来试试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5688A2-62E7-46F0-A976-35D22CA0E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3362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练习：[一道迁移题]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E769A7-8D93-4DBB-AD33-ADD34137A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提示：[必要条件，不直接给答案]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52C27B-CFA5-4AF5-AC75-D53614253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完成后：[说明自己的理由]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374E30-3F4C-4A5E-9005-2D5A82349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替换方括号中的内容；示例结构可按需调整。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7D1CC7-5464-4791-A681-8860A1965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5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586386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1F5DC5-F951-4E69-986B-B5DFBDD1F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rPr>
              <a:t>TOOLMELO  /  教育学习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D4585C-845C-4F8C-8D83-D2EC1665A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7632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检查你是否真的理解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FC3E13-E048-4CA5-9BE5-248FFA083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3362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能否不用术语解释一次？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1687E8-DB93-4758-8C30-059DFD162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能否指出一个反例？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E21CF6-EB03-4DFB-A9D8-0BA39A7B1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课后任务：[小练习与答案核对方式]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27EED6-E865-4C98-98ED-1E3450D42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替换方括号中的内容；示例结构可按需调整。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A59686-CDFD-4B6C-AF11-9C9B51CD9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5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6173984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2026-09-18T14:13:03.6850000Z</dcterms:created>
  <dcterms:modified xsi:type="dcterms:W3CDTF">2026-09-18T14:13:03.6850000Z</dcterms:modified>
</coreProperties>
</file>