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5883ce5f9740ae" /><Relationship Type="http://schemas.openxmlformats.org/officeDocument/2006/relationships/extended-properties" Target="/docProps/app.xml" Id="Rabde15dd396143e4" /><Relationship Type="http://schemas.openxmlformats.org/officeDocument/2006/relationships/officeDocument" Target="/ppt/presentation.xml" Id="R70932f6362ea43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7e4033142940a6"/>
  </p:sldMasterIdLst>
  <p:notesMasterIdLst>
    <p:notesMasterId xmlns:r="http://schemas.openxmlformats.org/officeDocument/2006/relationships" r:id="R3ad48e127b254b7c"/>
  </p:notesMasterIdLst>
  <p:sldIdLst>
    <p:sldId xmlns:r="http://schemas.openxmlformats.org/officeDocument/2006/relationships" id="256" r:id="R6b3841becc974c95"/>
    <p:sldId xmlns:r="http://schemas.openxmlformats.org/officeDocument/2006/relationships" id="257" r:id="R9e2a9dd7b5c0414f"/>
    <p:sldId xmlns:r="http://schemas.openxmlformats.org/officeDocument/2006/relationships" id="258" r:id="Reae5f48f60c94854"/>
    <p:sldId xmlns:r="http://schemas.openxmlformats.org/officeDocument/2006/relationships" id="259" r:id="Rabd5c769f3ed45f7"/>
    <p:sldId xmlns:r="http://schemas.openxmlformats.org/officeDocument/2006/relationships" id="260" r:id="R132994e4cfeb40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1c965b90474333" /><Relationship Type="http://schemas.openxmlformats.org/officeDocument/2006/relationships/slideMaster" Target="/ppt/slideMasters/slideMaster1.xml" Id="R4e7e4033142940a6" /><Relationship Type="http://schemas.openxmlformats.org/officeDocument/2006/relationships/notesMaster" Target="/ppt/notesMasters/notesMaster1.xml" Id="R3ad48e127b254b7c" /><Relationship Type="http://schemas.openxmlformats.org/officeDocument/2006/relationships/presProps" Target="/ppt/presProps.xml" Id="R384ba858f58f4155" /><Relationship Type="http://schemas.openxmlformats.org/officeDocument/2006/relationships/tableStyles" Target="/ppt/tableStyles.xml" Id="R5c0e786b92244dd6" /><Relationship Type="http://schemas.openxmlformats.org/officeDocument/2006/relationships/slide" Target="/ppt/slides/slide1.xml" Id="R6b3841becc974c95" /><Relationship Type="http://schemas.openxmlformats.org/officeDocument/2006/relationships/slide" Target="/ppt/slides/slide2.xml" Id="R9e2a9dd7b5c0414f" /><Relationship Type="http://schemas.openxmlformats.org/officeDocument/2006/relationships/slide" Target="/ppt/slides/slide3.xml" Id="Reae5f48f60c94854" /><Relationship Type="http://schemas.openxmlformats.org/officeDocument/2006/relationships/slide" Target="/ppt/slides/slide4.xml" Id="Rabd5c769f3ed45f7" /><Relationship Type="http://schemas.openxmlformats.org/officeDocument/2006/relationships/slide" Target="/ppt/slides/slide5.xml" Id="R132994e4cfeb40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71355b68ca47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b42d0ae6b743ab" /><Relationship Type="http://schemas.openxmlformats.org/officeDocument/2006/relationships/notesMaster" Target="/ppt/notesMasters/notesMaster1.xml" Id="R6d3240f82aa244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6ecba890844f86" /><Relationship Type="http://schemas.openxmlformats.org/officeDocument/2006/relationships/notesMaster" Target="/ppt/notesMasters/notesMaster1.xml" Id="Rc997b855a0e149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fb3985cdf74c8d" /><Relationship Type="http://schemas.openxmlformats.org/officeDocument/2006/relationships/notesMaster" Target="/ppt/notesMasters/notesMaster1.xml" Id="Rbcc0f11d6b6a45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67814c66164da0" /><Relationship Type="http://schemas.openxmlformats.org/officeDocument/2006/relationships/notesMaster" Target="/ppt/notesMasters/notesMaster1.xml" Id="R33a701e4f01c49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35cae68fcc49d1" /><Relationship Type="http://schemas.openxmlformats.org/officeDocument/2006/relationships/notesMaster" Target="/ppt/notesMasters/notesMaster1.xml" Id="Rbee1ab0bee8c41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原创可编辑模板。项目提案演示模板 / 第 1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原创可编辑模板。项目提案演示模板 / 第 2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原创可编辑模板。项目提案演示模板 / 第 3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原创可编辑模板。项目提案演示模板 / 第 4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原创可编辑模板。项目提案演示模板 / 第 5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caa37b18254a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26c662c6f449f2" /><Relationship Type="http://schemas.openxmlformats.org/officeDocument/2006/relationships/slideLayout" Target="/ppt/slideLayouts/slideLayout1.xml" Id="R62da572a3bb54d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da572a3bb54d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102e7730744789" /><Relationship Type="http://schemas.openxmlformats.org/officeDocument/2006/relationships/notesSlide" Target="/ppt/notesSlides/notesSlide1.xml" Id="R89f4e8ba9a4848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ca0fbd6794a89" /><Relationship Type="http://schemas.openxmlformats.org/officeDocument/2006/relationships/notesSlide" Target="/ppt/notesSlides/notesSlide2.xml" Id="R3740f90e720647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55b05f1dd04870" /><Relationship Type="http://schemas.openxmlformats.org/officeDocument/2006/relationships/notesSlide" Target="/ppt/notesSlides/notesSlide3.xml" Id="Rddabefb3f52e43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a88ae2811497b" /><Relationship Type="http://schemas.openxmlformats.org/officeDocument/2006/relationships/notesSlide" Target="/ppt/notesSlides/notesSlide4.xml" Id="Rf3bd417f923745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e41bf946234348" /><Relationship Type="http://schemas.openxmlformats.org/officeDocument/2006/relationships/notesSlide" Target="/ppt/notesSlides/notesSlide5.xml" Id="R039790320cb940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22A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D2678-2774-44A1-8A3E-90BFE456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rPr>
              <a:t>TOOLMELO  /  项目协作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E1678D-1165-4FA8-8659-D75FDFD8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项目提案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F46B68-7272-44C9-B76A-1F619325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[项目名称 / 一句话价值]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28A30B-E5AA-4FE6-B9BD-79E53C4D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[团队] · [日期]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9E32B-77FD-48CC-AAF1-96A3FBDA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52DED9-112A-4810-A798-0E01FFF6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545754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C0FA03-090A-44A3-8084-788D22A1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项目协作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3C885C-75E3-4859-AD1F-3DBD9181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谁正在为什么事烦恼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0FC1D-0725-4265-8612-F9FB1206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用户：[具体人群]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D26180-151C-42BB-91AA-AA501A5A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场景：[最近一次真实经历]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0BD29-89F4-427C-86A7-0C5DB5B7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证据：[访谈 / 工单 / 观察来源]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DD211-656A-4D0F-98D3-30AA553E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6308F-5415-47C0-B989-DC984EC5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307306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110AA3-A4AE-4D82-88FF-615F5287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项目协作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19C51-036D-4274-B81C-EAB9DF03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先解决最关键的一步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5E495-32C9-4571-AFD6-6E8CAA7D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方案：[核心做法]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581618-B2DF-405D-9864-05183511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与现有办法相比：[可验证的变化]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9153E-8A7A-4B0E-86C0-86DADFF0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第一版不做：[明确边界]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6DAB5-1864-43BE-913E-F3C47D32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B0F20-0ACE-48A7-9AB7-F1C475F9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930107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5BDF6-CAF5-4FA8-9C74-7D5487B6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项目协作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F9BDC-BDFF-4419-A95A-894D7EB1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怎样花钱与时间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AAE3C3-1028-406E-AD71-7444F4A8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里程碑：[验证 / 制作 / 试用]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2A648-864F-4767-9FE4-02B59035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投入：[人力与费用假设]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69FC8-37AE-4776-AB3B-0EDB9CB7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风险：[依赖与备选方案]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7DD02C-4D67-44E6-8015-72633189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E7C3F-ED3F-4595-B264-5DFB743B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842256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4DE55-250A-43AF-B867-D57F2367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项目协作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D511F8-9A22-4BDD-AC10-A5AFA2CF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用结果决定下一步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9C539-8B75-4056-8F87-C770FC0DD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成功标准：[指标与周期]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6AC4A-34B2-4D26-B681-1E1B10F3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停止条件：[什么情况不再投入]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67F69-B76F-48D0-8AAB-650421F7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需要的决定：[希望得到的支持]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BF0815-DF31-4118-B38C-971F8B28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C8E1C4-CC19-4CA0-B4EF-46FEA4BE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13682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2026-09-18T14:13:02.3510000Z</dcterms:created>
  <dcterms:modified xsi:type="dcterms:W3CDTF">2026-09-18T14:13:02.3510000Z</dcterms:modified>
</coreProperties>
</file>