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702b4f96394daf" /><Relationship Type="http://schemas.openxmlformats.org/officeDocument/2006/relationships/extended-properties" Target="/docProps/app.xml" Id="R580c157e9bd0485c" /><Relationship Type="http://schemas.openxmlformats.org/officeDocument/2006/relationships/officeDocument" Target="/ppt/presentation.xml" Id="R2d449a4ae9d745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2658589d5542a1"/>
  </p:sldMasterIdLst>
  <p:notesMasterIdLst>
    <p:notesMasterId xmlns:r="http://schemas.openxmlformats.org/officeDocument/2006/relationships" r:id="R96eb8b3d389d4d91"/>
  </p:notesMasterIdLst>
  <p:sldIdLst>
    <p:sldId xmlns:r="http://schemas.openxmlformats.org/officeDocument/2006/relationships" id="256" r:id="Ra243598e27af432b"/>
    <p:sldId xmlns:r="http://schemas.openxmlformats.org/officeDocument/2006/relationships" id="257" r:id="Rb007b75dae6f4151"/>
    <p:sldId xmlns:r="http://schemas.openxmlformats.org/officeDocument/2006/relationships" id="258" r:id="Rea3c0184b0b4456e"/>
    <p:sldId xmlns:r="http://schemas.openxmlformats.org/officeDocument/2006/relationships" id="259" r:id="R701d25425897413a"/>
    <p:sldId xmlns:r="http://schemas.openxmlformats.org/officeDocument/2006/relationships" id="260" r:id="Rc6aa012fcda74f2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b3a04ed63f54372" /><Relationship Type="http://schemas.openxmlformats.org/officeDocument/2006/relationships/slideMaster" Target="/ppt/slideMasters/slideMaster1.xml" Id="Rba2658589d5542a1" /><Relationship Type="http://schemas.openxmlformats.org/officeDocument/2006/relationships/notesMaster" Target="/ppt/notesMasters/notesMaster1.xml" Id="R96eb8b3d389d4d91" /><Relationship Type="http://schemas.openxmlformats.org/officeDocument/2006/relationships/presProps" Target="/ppt/presProps.xml" Id="R0cd984df8e374ef4" /><Relationship Type="http://schemas.openxmlformats.org/officeDocument/2006/relationships/tableStyles" Target="/ppt/tableStyles.xml" Id="R33ad228d596747f6" /><Relationship Type="http://schemas.openxmlformats.org/officeDocument/2006/relationships/slide" Target="/ppt/slides/slide1.xml" Id="Ra243598e27af432b" /><Relationship Type="http://schemas.openxmlformats.org/officeDocument/2006/relationships/slide" Target="/ppt/slides/slide2.xml" Id="Rb007b75dae6f4151" /><Relationship Type="http://schemas.openxmlformats.org/officeDocument/2006/relationships/slide" Target="/ppt/slides/slide3.xml" Id="Rea3c0184b0b4456e" /><Relationship Type="http://schemas.openxmlformats.org/officeDocument/2006/relationships/slide" Target="/ppt/slides/slide4.xml" Id="R701d25425897413a" /><Relationship Type="http://schemas.openxmlformats.org/officeDocument/2006/relationships/slide" Target="/ppt/slides/slide5.xml" Id="Rc6aa012fcda74f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89543bc43b4b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c39f4b6a6f410e" /><Relationship Type="http://schemas.openxmlformats.org/officeDocument/2006/relationships/notesMaster" Target="/ppt/notesMasters/notesMaster1.xml" Id="R899d4f7094d64b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479f97222e43c7" /><Relationship Type="http://schemas.openxmlformats.org/officeDocument/2006/relationships/notesMaster" Target="/ppt/notesMasters/notesMaster1.xml" Id="Rce1b6e4363b749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faf767fcf24282" /><Relationship Type="http://schemas.openxmlformats.org/officeDocument/2006/relationships/notesMaster" Target="/ppt/notesMasters/notesMaster1.xml" Id="R584118bdc91a46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ca65f411404f10" /><Relationship Type="http://schemas.openxmlformats.org/officeDocument/2006/relationships/notesMaster" Target="/ppt/notesMasters/notesMaster1.xml" Id="R82be1a816d8345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07db8508f143ee" /><Relationship Type="http://schemas.openxmlformats.org/officeDocument/2006/relationships/notesMaster" Target="/ppt/notesMasters/notesMaster1.xml" Id="Rfb7019be59f145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原创可编辑模板。教师教学汇报模板 / 第 1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原创可编辑模板。教师教学汇报模板 / 第 2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原创可编辑模板。教师教学汇报模板 / 第 3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原创可编辑模板。教师教学汇报模板 / 第 4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原创可编辑模板。教师教学汇报模板 / 第 5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b74f45bba24d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1887affd974eca" /><Relationship Type="http://schemas.openxmlformats.org/officeDocument/2006/relationships/slideLayout" Target="/ppt/slideLayouts/slideLayout1.xml" Id="R3461dd442a3c4d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61dd442a3c4d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f35872d2645ae" /><Relationship Type="http://schemas.openxmlformats.org/officeDocument/2006/relationships/notesSlide" Target="/ppt/notesSlides/notesSlide1.xml" Id="Rfeb9904fb8734d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8a1d44f09478e" /><Relationship Type="http://schemas.openxmlformats.org/officeDocument/2006/relationships/notesSlide" Target="/ppt/notesSlides/notesSlide2.xml" Id="R892ded93639f47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6d76983424f00" /><Relationship Type="http://schemas.openxmlformats.org/officeDocument/2006/relationships/notesSlide" Target="/ppt/notesSlides/notesSlide3.xml" Id="R27a732c797be48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1b0746f9144b6" /><Relationship Type="http://schemas.openxmlformats.org/officeDocument/2006/relationships/notesSlide" Target="/ppt/notesSlides/notesSlide4.xml" Id="R32c00504e9af46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f06ba09ff4817" /><Relationship Type="http://schemas.openxmlformats.org/officeDocument/2006/relationships/notesSlide" Target="/ppt/notesSlides/notesSlide5.xml" Id="Rd9906357bf0244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22A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057D8-38E5-430F-9896-5D53604CA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54A317-7A1A-4857-8E27-C46D93E1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教学实践汇报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BEF5AE-F3B1-4945-87F9-9488C7FE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[学科 / 年级 / 课题]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4E894-578F-4F73-8DBD-D3ABE17D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[教师] · [日期]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FCBC6-E004-4E49-9D49-3BC44E99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1FDBBD-532C-42D1-A50B-CCC45383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092603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368A6-04B9-4D43-BBD9-925959FF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BD8E9A-C9C4-4511-8286-A30C8E71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学生从哪里开始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8FA92C-5823-4142-88DA-4FF55CF8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已有基础：[填写]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BC4D1-FAC5-4687-8D0D-64C7D88CF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主要困难：[填写]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05DAD-3A61-4E8B-8ECD-5B483B81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本阶段目标：[可观察的表现]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9CCF39-8225-49DF-B23E-505D1A5B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E6A9D3-D06C-48FD-B9C7-F87329B62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676619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8A1CF-CF46-41C6-9290-70CFBE07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735C9-86F1-4CB5-9210-09EA5497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课堂里做了什么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4ECCDC-2778-4D4E-9DC4-5D7600302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情境：[如何引出问题]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4DE1C-3C51-4027-82B4-59C6C858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活动：[学生亲自完成的任务]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00C2AA-7EBF-4BE4-9FDA-07CD4819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反馈：[怎样及时发现误解]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6040E-0980-47B3-8B18-7C225897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738A5-D759-47ED-AB74-F49B0A31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162806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76A195-8142-4264-85F0-BC90BEF9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CA17C-2A71-4A0C-A0F8-A38AC93E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用什么证明学会了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D47FA0-D6AA-4D21-9B75-B8F6B2DA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证据：[匿名作业 / 测验 / 课堂表现]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59FFD-0C6F-451B-ADA5-CD75C26A1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观察：[目标达成情况]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38FF82-C285-48E5-995B-AD126545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局限：[样本、时间或比较条件]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1A0EE-CFFB-4F2D-8057-D2E1BCC6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3AEE0-AFB4-4609-BA30-950482AA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800289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EFCCF-FC89-4B0A-925C-292FF75E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0BA3B7-2182-43AE-ABD8-A79333FB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下一次怎样调整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B7E192-6AE5-4F76-9E6C-F0621FD9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保留：[有效做法]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D17F3E-16C6-4C8E-8FB8-51956252D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调整：[一个具体环节]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F9A16-BACB-4DC3-84AB-A7942CB63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再次验证：[时间与检查方式]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323BE0-285B-442B-9130-5426D8B6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67DD61-BEE9-4A54-8B8E-E416BC24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950234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2026-09-18T14:13:01.0630000Z</dcterms:created>
  <dcterms:modified xsi:type="dcterms:W3CDTF">2026-09-18T14:13:01.0630000Z</dcterms:modified>
</coreProperties>
</file>